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30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43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9329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15C8B-6318-4697-92BB-55FEB2CF4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C38733-215B-4B11-A35E-61110E5053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83FCAD-4AF2-4B1E-84D8-2AE760A7A4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  <a:t>29/01/24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FC5FB-97F1-4A50-B6C4-C7C3C2C92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E62893-B116-4EF3-8075-327EEAE71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45004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FCF479-8A4C-42E5-9EAC-0BD7C85D74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F260A1-4093-4726-8068-3B4BCB715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FBA677-BF54-49EE-B6D7-95F0DCD086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  <a:t>29/01/24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BCD062-ACB5-4547-9D67-32DD866A6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74FC99-B121-417F-85EA-F8AF5508A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8265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5810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0315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75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5469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F134B-0463-4684-8896-4C5AA17F9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8BE1FF-CD6E-44F6-826A-D07B7379A1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  <a:t>29/01/24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7196D3-171C-4D2E-A722-9501BA273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36C54F-6966-4BBA-BC1D-1E0235655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56562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4026C6-1E00-4123-82D1-671FC28FE5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  <a:t>29/01/24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CD7397-F137-4FC6-B1FC-15BEF5FAD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08BBC4-1635-4A08-ADA8-3032E0E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84011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8E821-8977-40C5-97AF-3FAAED606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CC373-7259-49C3-A2C7-3990461DDE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893A35-4D0D-4FF7-8C1A-E8BB0DBF30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8A0455-5226-4113-BF31-1DE0241CAF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  <a:t>29/01/24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A8C1F3-B047-4988-B4AE-E31FC0DFE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B0B1A7-439F-4995-BF91-216F0593D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13712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6E725-C65F-4274-BD8D-9E5AC6347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37D6D5-DFC7-4582-B8C0-620D469FBD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9141EF-6B34-43F3-9516-16CA0CE6D8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D4090A-3A0E-4CB0-82CB-E5CA8C2550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  <a:t>29/01/24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E4FCD9-21B1-4BF9-90BE-78520C160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1C9C53-0E65-4069-A341-70994152F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0111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-up of a person&#10;&#10;Description automatically generated">
            <a:extLst>
              <a:ext uri="{FF2B5EF4-FFF2-40B4-BE49-F238E27FC236}">
                <a16:creationId xmlns:a16="http://schemas.microsoft.com/office/drawing/2014/main" id="{548C5B7C-6BDC-684E-0F13-EE02AABFE11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59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ue and white flag&#10;&#10;Description automatically generated with medium confidence">
            <a:extLst>
              <a:ext uri="{FF2B5EF4-FFF2-40B4-BE49-F238E27FC236}">
                <a16:creationId xmlns:a16="http://schemas.microsoft.com/office/drawing/2014/main" id="{04E49E8F-2A3D-6AB1-78D3-1ACB5BF30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B2D0CBC-B750-456B-BAED-91CACB6849A6}"/>
              </a:ext>
            </a:extLst>
          </p:cNvPr>
          <p:cNvSpPr txBox="1">
            <a:spLocks/>
          </p:cNvSpPr>
          <p:nvPr/>
        </p:nvSpPr>
        <p:spPr>
          <a:xfrm>
            <a:off x="5406892" y="5365486"/>
            <a:ext cx="1537252" cy="3787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latin typeface="Arial Narrow" panose="020B0606020202030204" pitchFamily="34" charset="0"/>
                <a:cs typeface="Arial" panose="020B0604020202020204" pitchFamily="34" charset="0"/>
              </a:rPr>
              <a:t>Nama </a:t>
            </a:r>
            <a:r>
              <a:rPr lang="en-US" sz="1800" b="1" dirty="0" err="1">
                <a:latin typeface="Arial Narrow" panose="020B0606020202030204" pitchFamily="34" charset="0"/>
                <a:cs typeface="Arial" panose="020B0604020202020204" pitchFamily="34" charset="0"/>
              </a:rPr>
              <a:t>Peserta</a:t>
            </a:r>
            <a:endParaRPr lang="en-ID" sz="18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FB3554-7649-4D91-A45A-483461E23E41}"/>
              </a:ext>
            </a:extLst>
          </p:cNvPr>
          <p:cNvSpPr txBox="1">
            <a:spLocks/>
          </p:cNvSpPr>
          <p:nvPr/>
        </p:nvSpPr>
        <p:spPr>
          <a:xfrm>
            <a:off x="5413520" y="6073229"/>
            <a:ext cx="1524000" cy="3787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latin typeface="Arial Narrow" panose="020B0606020202030204" pitchFamily="34" charset="0"/>
                <a:cs typeface="Arial" panose="020B0604020202020204" pitchFamily="34" charset="0"/>
              </a:rPr>
              <a:t>N </a:t>
            </a:r>
            <a:r>
              <a:rPr lang="en-US" sz="1800" b="1">
                <a:latin typeface="Arial Narrow" panose="020B0606020202030204" pitchFamily="34" charset="0"/>
                <a:cs typeface="Arial" panose="020B0604020202020204" pitchFamily="34" charset="0"/>
              </a:rPr>
              <a:t>I S </a:t>
            </a:r>
            <a:r>
              <a:rPr lang="en-US" sz="1800" b="1" dirty="0">
                <a:latin typeface="Arial Narrow" panose="020B0606020202030204" pitchFamily="34" charset="0"/>
                <a:cs typeface="Arial" panose="020B0604020202020204" pitchFamily="34" charset="0"/>
              </a:rPr>
              <a:t>N</a:t>
            </a:r>
            <a:endParaRPr lang="en-ID" sz="18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0F5BC1-255C-4E56-9F7C-486581E71644}"/>
              </a:ext>
            </a:extLst>
          </p:cNvPr>
          <p:cNvSpPr txBox="1">
            <a:spLocks/>
          </p:cNvSpPr>
          <p:nvPr/>
        </p:nvSpPr>
        <p:spPr>
          <a:xfrm>
            <a:off x="6944143" y="5366520"/>
            <a:ext cx="3723865" cy="3787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latin typeface="Arial Narrow" panose="020B0606020202030204" pitchFamily="34" charset="0"/>
                <a:cs typeface="Arial" panose="020B0604020202020204" pitchFamily="34" charset="0"/>
              </a:rPr>
              <a:t>……………………………………………………</a:t>
            </a:r>
            <a:endParaRPr lang="en-ID" sz="18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29DC41-FB22-46A1-9181-F1339CFE7A8E}"/>
              </a:ext>
            </a:extLst>
          </p:cNvPr>
          <p:cNvSpPr txBox="1">
            <a:spLocks/>
          </p:cNvSpPr>
          <p:nvPr/>
        </p:nvSpPr>
        <p:spPr>
          <a:xfrm>
            <a:off x="6937519" y="5730952"/>
            <a:ext cx="3723865" cy="3787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latin typeface="Arial Narrow" panose="020B0606020202030204" pitchFamily="34" charset="0"/>
                <a:cs typeface="Arial" panose="020B0604020202020204" pitchFamily="34" charset="0"/>
              </a:rPr>
              <a:t>……………………………………………………</a:t>
            </a:r>
            <a:endParaRPr lang="en-ID" sz="18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F278068-505A-42AB-8486-6651A3FD5CD8}"/>
              </a:ext>
            </a:extLst>
          </p:cNvPr>
          <p:cNvSpPr txBox="1">
            <a:spLocks/>
          </p:cNvSpPr>
          <p:nvPr/>
        </p:nvSpPr>
        <p:spPr>
          <a:xfrm>
            <a:off x="6937519" y="6047754"/>
            <a:ext cx="3723865" cy="3787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latin typeface="Arial Narrow" panose="020B0606020202030204" pitchFamily="34" charset="0"/>
                <a:cs typeface="Arial" panose="020B0604020202020204" pitchFamily="34" charset="0"/>
              </a:rPr>
              <a:t>……………………………………………………</a:t>
            </a:r>
            <a:endParaRPr lang="en-ID" sz="18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DE7484-3C1C-7E61-A333-5F4FC9FCA66C}"/>
              </a:ext>
            </a:extLst>
          </p:cNvPr>
          <p:cNvSpPr/>
          <p:nvPr/>
        </p:nvSpPr>
        <p:spPr>
          <a:xfrm>
            <a:off x="6944143" y="400052"/>
            <a:ext cx="3614320" cy="4729163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BF0E1B-7709-6792-71A5-80EF79DBB22B}"/>
              </a:ext>
            </a:extLst>
          </p:cNvPr>
          <p:cNvSpPr txBox="1"/>
          <p:nvPr/>
        </p:nvSpPr>
        <p:spPr>
          <a:xfrm>
            <a:off x="7649307" y="1827525"/>
            <a:ext cx="230028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Cantumkan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Foto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Seluruh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Badan (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menggunakan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pakaian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olahraga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lengkap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err="1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Disini</a:t>
            </a:r>
            <a:endParaRPr lang="en-ID" dirty="0">
              <a:solidFill>
                <a:schemeClr val="bg1">
                  <a:lumMod val="5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151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6;p7"/>
          <p:cNvSpPr/>
          <p:nvPr/>
        </p:nvSpPr>
        <p:spPr>
          <a:xfrm>
            <a:off x="3539457" y="2460403"/>
            <a:ext cx="5832648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3200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Hasil pindai (scan warna)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3200" b="1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surat pernyataan peserta </a:t>
            </a:r>
            <a:r>
              <a:rPr lang="id-ID" sz="3200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yang telah diisi lengkap, ditandatangani oleh siswa </a:t>
            </a:r>
            <a:endParaRPr sz="3200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3200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(di atas materai 10.000)</a:t>
            </a:r>
            <a:endParaRPr sz="3200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16522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62;p2"/>
          <p:cNvSpPr txBox="1"/>
          <p:nvPr/>
        </p:nvSpPr>
        <p:spPr>
          <a:xfrm>
            <a:off x="3575720" y="3554669"/>
            <a:ext cx="5720700" cy="12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2000" b="0" i="0" u="none" strike="noStrike" cap="none" dirty="0">
                <a:latin typeface="Calibri"/>
                <a:ea typeface="Calibri"/>
                <a:cs typeface="Calibri"/>
                <a:sym typeface="Calibri"/>
              </a:rPr>
              <a:t>Karya Foto</a:t>
            </a:r>
            <a:endParaRPr sz="2000" b="0" i="0" u="none" strike="noStrike" cap="none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2000" b="0" i="0" u="none" strike="noStrike" cap="none" dirty="0">
                <a:latin typeface="Calibri"/>
                <a:ea typeface="Calibri"/>
                <a:cs typeface="Calibri"/>
                <a:sym typeface="Calibri"/>
              </a:rPr>
              <a:t>(1 Karya Foto Berwarna)</a:t>
            </a:r>
            <a:endParaRPr sz="1200" b="0" i="0" u="none" strike="noStrike" cap="none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63;p2"/>
          <p:cNvSpPr/>
          <p:nvPr/>
        </p:nvSpPr>
        <p:spPr>
          <a:xfrm>
            <a:off x="4590138" y="5190291"/>
            <a:ext cx="6264696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64;p2"/>
          <p:cNvSpPr/>
          <p:nvPr/>
        </p:nvSpPr>
        <p:spPr>
          <a:xfrm>
            <a:off x="2009370" y="5328776"/>
            <a:ext cx="7624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Judul </a:t>
            </a:r>
            <a:r>
              <a:rPr lang="id-ID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Foto</a:t>
            </a:r>
            <a:endParaRPr sz="1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65;p2"/>
          <p:cNvSpPr/>
          <p:nvPr/>
        </p:nvSpPr>
        <p:spPr>
          <a:xfrm>
            <a:off x="4590138" y="5807046"/>
            <a:ext cx="6264696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66;p2"/>
          <p:cNvSpPr/>
          <p:nvPr/>
        </p:nvSpPr>
        <p:spPr>
          <a:xfrm>
            <a:off x="2009368" y="5836575"/>
            <a:ext cx="24201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</a:t>
            </a:r>
            <a:r>
              <a:rPr lang="id-ID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Teknis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(ISO,Speed,Diafragma)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7135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1;p3"/>
          <p:cNvSpPr txBox="1"/>
          <p:nvPr/>
        </p:nvSpPr>
        <p:spPr>
          <a:xfrm>
            <a:off x="3235651" y="2046569"/>
            <a:ext cx="5720700" cy="12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32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Karya 3 Foto </a:t>
            </a:r>
            <a:r>
              <a:rPr lang="id-ID" sz="32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Berwarna</a:t>
            </a:r>
            <a:endParaRPr sz="320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3200">
                <a:solidFill>
                  <a:srgbClr val="A5A5A5"/>
                </a:solidFill>
                <a:latin typeface="Calibri"/>
                <a:ea typeface="Calibri"/>
                <a:cs typeface="Calibri"/>
                <a:sym typeface="Calibri"/>
              </a:rPr>
              <a:t> (Foto cerita – Tema Bebas)</a:t>
            </a:r>
            <a:endParaRPr sz="3200">
              <a:solidFill>
                <a:srgbClr val="A5A5A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72;p3"/>
          <p:cNvSpPr/>
          <p:nvPr/>
        </p:nvSpPr>
        <p:spPr>
          <a:xfrm>
            <a:off x="1967775" y="4443650"/>
            <a:ext cx="8502900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Judul </a:t>
            </a:r>
            <a:r>
              <a:rPr lang="id-ID" sz="1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Cerita </a:t>
            </a:r>
            <a:r>
              <a:rPr lang="id-ID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................................................................................................................................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73;p3"/>
          <p:cNvSpPr/>
          <p:nvPr/>
        </p:nvSpPr>
        <p:spPr>
          <a:xfrm>
            <a:off x="1967776" y="4782050"/>
            <a:ext cx="8810700" cy="110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Jelaskan cerita pada foto tersebut dalam tulisan yang  menarik</a:t>
            </a:r>
            <a:r>
              <a:rPr lang="id-ID" sz="23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id-ID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3-8 kalimat</a:t>
            </a:r>
            <a:endParaRPr sz="1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 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7980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78;p4"/>
          <p:cNvSpPr txBox="1"/>
          <p:nvPr/>
        </p:nvSpPr>
        <p:spPr>
          <a:xfrm>
            <a:off x="4899546" y="521183"/>
            <a:ext cx="5042581" cy="774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Deskripsi Diri Peserta</a:t>
            </a:r>
            <a:endParaRPr sz="2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d-ID" sz="1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Keseluruhan tulisan jawaban, maksimal 200 kata (total)</a:t>
            </a:r>
            <a:endParaRPr sz="2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79;p4"/>
          <p:cNvSpPr txBox="1"/>
          <p:nvPr/>
        </p:nvSpPr>
        <p:spPr>
          <a:xfrm>
            <a:off x="819150" y="1816763"/>
            <a:ext cx="10553700" cy="535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5560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id-ID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Faktor-faktor yang mendukung pilihan anda kuliah di Prodi. Fotografi; 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id-ID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Pengalaman dan/ atau prestasi anda di bidang fotografi/seni/organisasi/bidang lainnya; 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id-ID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Cita-cita dan rencana setelah lulus kuliah di bidang fotografi. 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19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  <a:endParaRPr sz="1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66779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84;p5"/>
          <p:cNvSpPr/>
          <p:nvPr/>
        </p:nvSpPr>
        <p:spPr>
          <a:xfrm>
            <a:off x="3071664" y="2636912"/>
            <a:ext cx="6096000" cy="16927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3200" dirty="0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</a:rPr>
              <a:t>Hasil pindai (scan warna) </a:t>
            </a:r>
            <a:r>
              <a:rPr lang="id-ID" sz="3200" b="1" dirty="0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</a:rPr>
              <a:t>bukti:</a:t>
            </a:r>
            <a:endParaRPr sz="3200" dirty="0">
              <a:solidFill>
                <a:srgbClr val="BFBFB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2400" b="1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Pengalaman kerja </a:t>
            </a:r>
            <a:r>
              <a:rPr lang="id-ID" sz="2400" dirty="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atau keikutsertaan dalam organisasi terkait fotografi atau bidang lainnya </a:t>
            </a:r>
            <a:endParaRPr sz="2400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85;p5"/>
          <p:cNvSpPr txBox="1"/>
          <p:nvPr/>
        </p:nvSpPr>
        <p:spPr>
          <a:xfrm>
            <a:off x="5159733" y="712014"/>
            <a:ext cx="51207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Rekam Jejak Pengalaman (jika ada)</a:t>
            </a:r>
            <a:endParaRPr sz="2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89284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0;p6"/>
          <p:cNvSpPr/>
          <p:nvPr/>
        </p:nvSpPr>
        <p:spPr>
          <a:xfrm>
            <a:off x="2783632" y="2708920"/>
            <a:ext cx="6552728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2800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</a:rPr>
              <a:t>Hasil pindai (scan warna) </a:t>
            </a:r>
            <a:r>
              <a:rPr lang="id-ID" sz="2800" b="1">
                <a:solidFill>
                  <a:srgbClr val="BFBFBF"/>
                </a:solidFill>
                <a:latin typeface="Calibri"/>
                <a:ea typeface="Calibri"/>
                <a:cs typeface="Calibri"/>
                <a:sym typeface="Calibri"/>
              </a:rPr>
              <a:t>bukti:</a:t>
            </a:r>
            <a:endParaRPr sz="1800">
              <a:solidFill>
                <a:srgbClr val="BFBFB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3200" b="1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Raihan prestasi</a:t>
            </a:r>
            <a:endParaRPr sz="32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2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91;p6"/>
          <p:cNvSpPr txBox="1"/>
          <p:nvPr/>
        </p:nvSpPr>
        <p:spPr>
          <a:xfrm>
            <a:off x="4308630" y="621874"/>
            <a:ext cx="48129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d-ID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Rekam Jejak Prestasi (jika ada)</a:t>
            </a:r>
            <a:endParaRPr sz="2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70733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189</Words>
  <Application>Microsoft Macintosh PowerPoint</Application>
  <PresentationFormat>Widescreen</PresentationFormat>
  <Paragraphs>39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Arial Narrow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Achmad Syarief, S.Sn., M.Sc., Ph.D.</cp:lastModifiedBy>
  <cp:revision>16</cp:revision>
  <dcterms:created xsi:type="dcterms:W3CDTF">2022-12-26T12:37:35Z</dcterms:created>
  <dcterms:modified xsi:type="dcterms:W3CDTF">2024-01-29T04:49:13Z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8b525e5-f3da-4501-8f1e-526b6769fc56_Enabled">
    <vt:lpwstr>true</vt:lpwstr>
  </property>
  <property fmtid="{D5CDD505-2E9C-101B-9397-08002B2CF9AE}" pid="3" name="MSIP_Label_38b525e5-f3da-4501-8f1e-526b6769fc56_SetDate">
    <vt:lpwstr>2024-01-29T04:49:13Z</vt:lpwstr>
  </property>
  <property fmtid="{D5CDD505-2E9C-101B-9397-08002B2CF9AE}" pid="4" name="MSIP_Label_38b525e5-f3da-4501-8f1e-526b6769fc56_Method">
    <vt:lpwstr>Standard</vt:lpwstr>
  </property>
  <property fmtid="{D5CDD505-2E9C-101B-9397-08002B2CF9AE}" pid="5" name="MSIP_Label_38b525e5-f3da-4501-8f1e-526b6769fc56_Name">
    <vt:lpwstr>defa4170-0d19-0005-0004-bc88714345d2</vt:lpwstr>
  </property>
  <property fmtid="{D5CDD505-2E9C-101B-9397-08002B2CF9AE}" pid="6" name="MSIP_Label_38b525e5-f3da-4501-8f1e-526b6769fc56_SiteId">
    <vt:lpwstr>db6e1183-4c65-405c-82ce-7cd53fa6e9dc</vt:lpwstr>
  </property>
  <property fmtid="{D5CDD505-2E9C-101B-9397-08002B2CF9AE}" pid="7" name="MSIP_Label_38b525e5-f3da-4501-8f1e-526b6769fc56_ActionId">
    <vt:lpwstr>e2a1de83-d302-41ae-a581-ba5865aab7d3</vt:lpwstr>
  </property>
  <property fmtid="{D5CDD505-2E9C-101B-9397-08002B2CF9AE}" pid="8" name="MSIP_Label_38b525e5-f3da-4501-8f1e-526b6769fc56_ContentBits">
    <vt:lpwstr>0</vt:lpwstr>
  </property>
</Properties>
</file>